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30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82600" y="5684240"/>
            <a:ext cx="6260427" cy="538485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429516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429516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5E5CEC0-51F3-4885-AC20-8892B12AF15C}" type="slidenum"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55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709930" y="4861441"/>
            <a:ext cx="5679067" cy="4605173"/>
          </a:xfrm>
          <a:prstGeom prst="rect">
            <a:avLst/>
          </a:prstGeom>
        </p:spPr>
        <p:txBody>
          <a:bodyPr/>
          <a:lstStyle/>
          <a:p>
            <a:endParaRPr lang="en-US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021446" y="9721270"/>
            <a:ext cx="3075991" cy="511328"/>
          </a:xfrm>
          <a:prstGeom prst="rect">
            <a:avLst/>
          </a:prstGeom>
          <a:noFill/>
          <a:ln>
            <a:noFill/>
          </a:ln>
        </p:spPr>
        <p:txBody>
          <a:bodyPr lIns="99048" tIns="49524" rIns="99048" bIns="49524" anchor="b"/>
          <a:lstStyle/>
          <a:p>
            <a:pPr algn="r">
              <a:lnSpc>
                <a:spcPct val="100000"/>
              </a:lnSpc>
            </a:pPr>
            <a:fld id="{9D61C8E9-0C1B-4C80-9B58-5D5901B1DA67}" type="slidenum">
              <a:rPr lang="en-US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</a:t>
            </a:fld>
            <a:endParaRPr lang="en-US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827760" y="640080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CDFD1AF-CCFC-4D1D-850B-B70D7A2D3C23}" type="slidenum">
              <a:rPr lang="en-US" sz="16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1"/>
          <p:cNvGraphicFramePr/>
          <p:nvPr>
            <p:extLst>
              <p:ext uri="{D42A27DB-BD31-4B8C-83A1-F6EECF244321}">
                <p14:modId xmlns:p14="http://schemas.microsoft.com/office/powerpoint/2010/main" val="652033581"/>
              </p:ext>
            </p:extLst>
          </p:nvPr>
        </p:nvGraphicFramePr>
        <p:xfrm>
          <a:off x="179512" y="188640"/>
          <a:ext cx="8784976" cy="5505064"/>
        </p:xfrm>
        <a:graphic>
          <a:graphicData uri="http://schemas.openxmlformats.org/drawingml/2006/table">
            <a:tbl>
              <a:tblPr/>
              <a:tblGrid>
                <a:gridCol w="576064"/>
                <a:gridCol w="1522856"/>
                <a:gridCol w="2005536"/>
                <a:gridCol w="1512168"/>
                <a:gridCol w="1584176"/>
                <a:gridCol w="1584176"/>
              </a:tblGrid>
              <a:tr h="576065"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 Pan-European Advanced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on Statistics in High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Energy Physics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28 Oct  – 1 Nov 2019,  DESY Hamburg   -  PROGRAMME OVERVIEW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2960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Mon 28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Tue 29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Wed 30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Thu 31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Fri 1 Nov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Analysis  Toolkit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Variational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Autoencoder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200" b="0" strike="noStrike" spc="-1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Lecture </a:t>
                      </a: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Tutorial</a:t>
                      </a:r>
                      <a:r>
                        <a:rPr lang="en-US" sz="1200" b="0" strike="noStrike" spc="-1" baseline="0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Approximate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Bayesian Computing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i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4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VAE Tutorial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Gaussian Processes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Registration </a:t>
                      </a:r>
                      <a:r>
                        <a:rPr lang="en-US" sz="12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Free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 </a:t>
                      </a:r>
                      <a:r>
                        <a:rPr lang="en-US" sz="1200" b="0" strike="noStrike" spc="-1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Probabilistic Programming</a:t>
                      </a:r>
                      <a:r>
                        <a:rPr lang="en-US" sz="1200" b="0" strike="noStrike" spc="-1" baseline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Lectures &amp; Discussion  time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Unfolding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r>
                        <a:rPr lang="en-US" sz="1200" b="1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Free Inference  &amp;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ProbabilisticProgramming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 Lectures &amp; Discussion  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time</a:t>
                      </a:r>
                      <a:endParaRPr lang="en-US" sz="1200" b="0" strike="noStrike" spc="-1" baseline="0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RooFitUnfold</a:t>
                      </a:r>
                      <a:r>
                        <a:rPr lang="en-US" sz="1200" b="0" strike="noStrike" spc="-1" dirty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Tutorial 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L.Brenner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C.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Burgard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P.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Verschuuren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Welcome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Reception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Dinner </a:t>
                      </a: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19:00-22:00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817373"/>
            <a:ext cx="1296144" cy="9095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584" y="5841531"/>
            <a:ext cx="899837" cy="899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66928"/>
            <a:ext cx="874440" cy="874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208</Words>
  <Application>Microsoft Office PowerPoint</Application>
  <PresentationFormat>On-screen Show (4:3)</PresentationFormat>
  <Paragraphs>64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PHYSTAT-n 19</dc:title>
  <dc:creator>Behnke, Olaf</dc:creator>
  <cp:lastModifiedBy>Behnke, Olaf</cp:lastModifiedBy>
  <cp:revision>314</cp:revision>
  <cp:lastPrinted>2019-08-05T18:02:01Z</cp:lastPrinted>
  <dcterms:created xsi:type="dcterms:W3CDTF">2014-11-04T10:02:44Z</dcterms:created>
  <dcterms:modified xsi:type="dcterms:W3CDTF">2019-08-09T12:51:22Z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</vt:i4>
  </property>
</Properties>
</file>