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8900"/>
    <a:srgbClr val="C6D9F1"/>
    <a:srgbClr val="E6FBFE"/>
    <a:srgbClr val="F2F2F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12" autoAdjust="0"/>
  </p:normalViewPr>
  <p:slideViewPr>
    <p:cSldViewPr>
      <p:cViewPr varScale="1">
        <p:scale>
          <a:sx n="62" d="100"/>
          <a:sy n="62" d="100"/>
        </p:scale>
        <p:origin x="-5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89A5A-97FD-4A26-93E1-0A85343A29B4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E7277-9E9C-4ACE-B3CE-95B2F2B5EC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13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E7277-9E9C-4ACE-B3CE-95B2F2B5ECE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0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363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28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31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85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0223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80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7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94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65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54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05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322B8-88A1-4158-BB6B-B6DE76CB6701}" type="datetimeFigureOut">
              <a:rPr lang="de-DE" smtClean="0"/>
              <a:t>10.09.2019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4330A-125E-4C9E-B323-DB6E0A7E8E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8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679" y="231734"/>
            <a:ext cx="5476056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Nuisance parameters (pars) for BIRS workshop 2021: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Notation:</a:t>
            </a:r>
            <a:r>
              <a:rPr lang="en-US" sz="1400" b="1" dirty="0" smtClean="0">
                <a:latin typeface="Symbol" panose="05050102010706020507" pitchFamily="18" charset="2"/>
                <a:cs typeface="Arial" panose="020B0604020202020204" pitchFamily="34" charset="0"/>
              </a:rPr>
              <a:t> q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= pars of interest, </a:t>
            </a:r>
            <a:r>
              <a:rPr lang="en-US" sz="1400" b="1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=nuisance pars,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= data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400" b="1" dirty="0" err="1" smtClean="0"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b="1" dirty="0" err="1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= Likelihood function</a:t>
            </a:r>
            <a:endParaRPr lang="de-DE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412776"/>
            <a:ext cx="3384376" cy="14157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Frequentist inference with -2ln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Profiling 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Input PDFs for 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(penalty terms)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Toys vs. asymptotic formula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Toys: assumed true values of 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 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Parametric bootstrapping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4048" y="1412776"/>
            <a:ext cx="2592288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Bayesian inference with 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Marginalizing 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Priors for 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521496" y="2828548"/>
            <a:ext cx="1330424" cy="6724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355976" y="2118360"/>
            <a:ext cx="1800984" cy="13826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71900" y="1484784"/>
            <a:ext cx="1476164" cy="1497652"/>
          </a:xfrm>
          <a:prstGeom prst="ellipse">
            <a:avLst/>
          </a:prstGeom>
          <a:solidFill>
            <a:srgbClr val="FFFF00">
              <a:alpha val="27059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Hybrids</a:t>
            </a:r>
            <a:endParaRPr lang="de-DE" sz="14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9512" y="1260922"/>
            <a:ext cx="7848872" cy="1903856"/>
          </a:xfrm>
          <a:prstGeom prst="rect">
            <a:avLst/>
          </a:prstGeom>
          <a:noFill/>
          <a:ln w="3175">
            <a:solidFill>
              <a:srgbClr val="B48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Box 24"/>
          <p:cNvSpPr txBox="1"/>
          <p:nvPr/>
        </p:nvSpPr>
        <p:spPr>
          <a:xfrm>
            <a:off x="5940152" y="2657817"/>
            <a:ext cx="1728192" cy="30777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</a:rPr>
              <a:t>Coverage tests </a:t>
            </a:r>
            <a:endParaRPr lang="de-DE" sz="1400" dirty="0"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09807" y="3298306"/>
            <a:ext cx="3247539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Machine learning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What to gain on systematics?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Likelihood free inference </a:t>
            </a:r>
          </a:p>
        </p:txBody>
      </p:sp>
      <p:cxnSp>
        <p:nvCxnSpPr>
          <p:cNvPr id="27" name="Straight Arrow Connector 26"/>
          <p:cNvCxnSpPr>
            <a:stCxn id="4" idx="3"/>
            <a:endCxn id="26" idx="1"/>
          </p:cNvCxnSpPr>
          <p:nvPr/>
        </p:nvCxnSpPr>
        <p:spPr>
          <a:xfrm flipV="1">
            <a:off x="4789650" y="3667638"/>
            <a:ext cx="620157" cy="15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4" idx="1"/>
          </p:cNvCxnSpPr>
          <p:nvPr/>
        </p:nvCxnSpPr>
        <p:spPr>
          <a:xfrm flipV="1">
            <a:off x="2361104" y="3682878"/>
            <a:ext cx="1240414" cy="1692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2"/>
          </p:cNvCxnSpPr>
          <p:nvPr/>
        </p:nvCxnSpPr>
        <p:spPr>
          <a:xfrm>
            <a:off x="4195584" y="3852155"/>
            <a:ext cx="16376" cy="8009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699792" y="4683621"/>
            <a:ext cx="3202730" cy="16004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Different types of nuisance pars: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Experimental vs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Continuous (e.g. jet energy scale) vs discrete  (e.g.</a:t>
            </a:r>
            <a:r>
              <a:rPr lang="en-US" sz="1400" dirty="0" smtClean="0">
                <a:latin typeface="Symbol" panose="05050102010706020507" pitchFamily="18" charset="2"/>
                <a:cs typeface="Arial" panose="020B0604020202020204" pitchFamily="34" charset="0"/>
              </a:rPr>
              <a:t> n </a:t>
            </a: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mass hierarchy)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Normalisation</a:t>
            </a: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vs shape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Background shape: parametric vs non-parametric modelling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9836" y="3382725"/>
            <a:ext cx="239166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Construction of L (model building) Mapping of nuisance pars to Poisson expectation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Template morphing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Treatment of nuisance parameters in event simulations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Software tools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409091" y="3767516"/>
            <a:ext cx="1747869" cy="8856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601518" y="3513601"/>
            <a:ext cx="1188132" cy="338554"/>
          </a:xfrm>
          <a:prstGeom prst="rect">
            <a:avLst/>
          </a:prstGeom>
          <a:solidFill>
            <a:srgbClr val="C6D9F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L(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600" b="1" dirty="0" err="1" smtClean="0"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 err="1" smtClean="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56961" y="4437112"/>
            <a:ext cx="2807528" cy="16004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Specific issues: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Non-</a:t>
            </a:r>
            <a:r>
              <a:rPr lang="en-US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linearities</a:t>
            </a: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&amp; simultaneous  variation of  several pars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Information loss in </a:t>
            </a:r>
            <a:r>
              <a:rPr lang="en-US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marginalisation</a:t>
            </a: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or profiling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Problems with many nuisance pars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Uncertainties on </a:t>
            </a:r>
            <a:r>
              <a:rPr lang="en-US" sz="1400" smtClean="0">
                <a:latin typeface="Arial Narrow" panose="020B0606020202030204" pitchFamily="34" charset="0"/>
                <a:cs typeface="Arial" panose="020B0604020202020204" pitchFamily="34" charset="0"/>
              </a:rPr>
              <a:t>the Uncertainties</a:t>
            </a:r>
            <a:endParaRPr lang="en-US" sz="1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78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Behnke, Olaf</dc:creator>
  <cp:lastModifiedBy>Behnke, Olaf</cp:lastModifiedBy>
  <cp:revision>10</cp:revision>
  <dcterms:created xsi:type="dcterms:W3CDTF">2019-09-09T14:31:12Z</dcterms:created>
  <dcterms:modified xsi:type="dcterms:W3CDTF">2019-09-10T14:24:30Z</dcterms:modified>
</cp:coreProperties>
</file>