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00" y="126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000" y="126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00" y="3492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000" y="3492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72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Dohlus, Martin</cp:lastModifiedBy>
  <cp:revision>3</cp:revision>
  <dcterms:created xsi:type="dcterms:W3CDTF">2006-08-16T00:00:00Z</dcterms:created>
  <dcterms:modified xsi:type="dcterms:W3CDTF">2013-07-01T13:29:44Z</dcterms:modified>
</cp:coreProperties>
</file>