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2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7/1/2013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8000" y="126000"/>
            <a:ext cx="4320000" cy="32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56000" y="126000"/>
            <a:ext cx="4320000" cy="32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" name="Picture 2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8000" y="3492000"/>
            <a:ext cx="4320000" cy="32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56000" y="3492000"/>
            <a:ext cx="4320000" cy="32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5597242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/>
  <cp:lastModifiedBy>Dohlus, Martin</cp:lastModifiedBy>
  <cp:revision>3</cp:revision>
  <dcterms:created xsi:type="dcterms:W3CDTF">2006-08-16T00:00:00Z</dcterms:created>
  <dcterms:modified xsi:type="dcterms:W3CDTF">2013-07-01T13:29:44Z</dcterms:modified>
</cp:coreProperties>
</file>

<file path=docProps/thumbnail.jpeg>
</file>