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  <p:sldId id="274" r:id="rId4"/>
    <p:sldId id="273" r:id="rId5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32" d="100"/>
          <a:sy n="132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9"/>
          <p:cNvGraphicFramePr>
            <a:graphicFrameLocks noChangeAspect="1"/>
          </p:cNvGraphicFramePr>
          <p:nvPr userDrawn="1"/>
        </p:nvGraphicFramePr>
        <p:xfrm>
          <a:off x="8642350" y="6438900"/>
          <a:ext cx="5016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Photo Editor Photo" r:id="rId14" imgW="2924583" imgH="2448267" progId="MSPhotoEd.3">
                  <p:embed/>
                </p:oleObj>
              </mc:Choice>
              <mc:Fallback>
                <p:oleObj name="Photo Editor Photo" r:id="rId14" imgW="2924583" imgH="2448267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2350" y="6438900"/>
                        <a:ext cx="50165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3.wmf"/><Relationship Id="rId9" Type="http://schemas.openxmlformats.org/officeDocument/2006/relationships/image" Target="../media/image8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76400"/>
            <a:ext cx="6705600" cy="21272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0000" y="216000"/>
            <a:ext cx="1607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LOLA setup</a:t>
            </a:r>
            <a:endParaRPr lang="de-D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267200"/>
            <a:ext cx="29233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LOLA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3.826 m</a:t>
            </a:r>
            <a:r>
              <a:rPr lang="en-US" dirty="0" smtClean="0"/>
              <a:t>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2.856</a:t>
            </a:r>
            <a:r>
              <a:rPr lang="en-US" dirty="0" smtClean="0"/>
              <a:t> GHz</a:t>
            </a:r>
          </a:p>
          <a:p>
            <a:r>
              <a:rPr lang="en-US" dirty="0" smtClean="0"/>
              <a:t>Drift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2.693 m</a:t>
            </a:r>
          </a:p>
          <a:p>
            <a:r>
              <a:rPr lang="en-US" dirty="0" smtClean="0"/>
              <a:t>Bend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0.447 m</a:t>
            </a:r>
            <a:r>
              <a:rPr lang="en-US" dirty="0" smtClean="0"/>
              <a:t>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Drift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0.131 m</a:t>
            </a:r>
          </a:p>
          <a:p>
            <a:r>
              <a:rPr lang="en-US" dirty="0"/>
              <a:t>Bend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0.447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/>
              <a:t>Drift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4.481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en-US" dirty="0" smtClean="0"/>
              <a:t>OTR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17.5 µm / pixel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664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433" y="261256"/>
            <a:ext cx="409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LOLA cavity, in reasonable approximation:</a:t>
            </a:r>
            <a:endParaRPr lang="de-DE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020437"/>
              </p:ext>
            </p:extLst>
          </p:nvPr>
        </p:nvGraphicFramePr>
        <p:xfrm>
          <a:off x="6566830" y="1560938"/>
          <a:ext cx="1013040" cy="586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3" imgW="723600" imgH="419040" progId="Equation.3">
                  <p:embed/>
                </p:oleObj>
              </mc:Choice>
              <mc:Fallback>
                <p:oleObj name="Equation" r:id="rId3" imgW="7236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66830" y="1560938"/>
                        <a:ext cx="1013040" cy="586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398578"/>
              </p:ext>
            </p:extLst>
          </p:nvPr>
        </p:nvGraphicFramePr>
        <p:xfrm>
          <a:off x="6566830" y="925216"/>
          <a:ext cx="1884456" cy="621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5" imgW="1346040" imgH="444240" progId="Equation.3">
                  <p:embed/>
                </p:oleObj>
              </mc:Choice>
              <mc:Fallback>
                <p:oleObj name="Equation" r:id="rId5" imgW="13460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6830" y="925216"/>
                        <a:ext cx="1884456" cy="6219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027628"/>
              </p:ext>
            </p:extLst>
          </p:nvPr>
        </p:nvGraphicFramePr>
        <p:xfrm>
          <a:off x="1434621" y="796484"/>
          <a:ext cx="380365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7" imgW="2717640" imgH="1396800" progId="Equation.3">
                  <p:embed/>
                </p:oleObj>
              </mc:Choice>
              <mc:Fallback>
                <p:oleObj name="Equation" r:id="rId7" imgW="271764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4621" y="796484"/>
                        <a:ext cx="3803650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84729" y="1030647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</a:t>
            </a:r>
            <a:endParaRPr lang="de-DE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149" y="3126554"/>
            <a:ext cx="3105584" cy="20957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3433" y="5662655"/>
            <a:ext cx="1210075" cy="369332"/>
          </a:xfrm>
          <a:prstGeom prst="rect">
            <a:avLst/>
          </a:prstGeom>
          <a:solidFill>
            <a:srgbClr val="9933FF">
              <a:alpha val="49020"/>
            </a:srgb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“time” axis</a:t>
            </a:r>
            <a:endParaRPr lang="de-DE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772688"/>
              </p:ext>
            </p:extLst>
          </p:nvPr>
        </p:nvGraphicFramePr>
        <p:xfrm>
          <a:off x="1668463" y="5743575"/>
          <a:ext cx="3962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10" imgW="3962160" imgH="685800" progId="Equation.3">
                  <p:embed/>
                </p:oleObj>
              </mc:Choice>
              <mc:Fallback>
                <p:oleObj name="Equation" r:id="rId10" imgW="3962160" imgH="685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5743575"/>
                        <a:ext cx="3962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373947"/>
              </p:ext>
            </p:extLst>
          </p:nvPr>
        </p:nvGraphicFramePr>
        <p:xfrm>
          <a:off x="6566830" y="2199013"/>
          <a:ext cx="1084262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12" imgW="774360" imgH="177480" progId="Equation.3">
                  <p:embed/>
                </p:oleObj>
              </mc:Choice>
              <mc:Fallback>
                <p:oleObj name="Equation" r:id="rId12" imgW="774360" imgH="177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6830" y="2199013"/>
                        <a:ext cx="1084262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2192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433" y="261256"/>
            <a:ext cx="209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etup without bend:</a:t>
            </a:r>
            <a:endParaRPr lang="de-DE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103743"/>
              </p:ext>
            </p:extLst>
          </p:nvPr>
        </p:nvGraphicFramePr>
        <p:xfrm>
          <a:off x="822413" y="789725"/>
          <a:ext cx="5865812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3" imgW="4190760" imgH="1396800" progId="Equation.3">
                  <p:embed/>
                </p:oleObj>
              </mc:Choice>
              <mc:Fallback>
                <p:oleObj name="Equation" r:id="rId3" imgW="4190760" imgH="139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413" y="789725"/>
                        <a:ext cx="5865812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3433" y="3639455"/>
            <a:ext cx="1210075" cy="369332"/>
          </a:xfrm>
          <a:prstGeom prst="rect">
            <a:avLst/>
          </a:prstGeom>
          <a:solidFill>
            <a:srgbClr val="9933FF">
              <a:alpha val="49020"/>
            </a:srgb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“time” axis</a:t>
            </a:r>
            <a:endParaRPr lang="de-DE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4788000" y="1548000"/>
            <a:ext cx="194400" cy="2700000"/>
          </a:xfrm>
          <a:prstGeom prst="rightBrace">
            <a:avLst>
              <a:gd name="adj1" fmla="val 28952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ight Brace 5"/>
          <p:cNvSpPr/>
          <p:nvPr/>
        </p:nvSpPr>
        <p:spPr>
          <a:xfrm rot="5400000">
            <a:off x="2326200" y="1901400"/>
            <a:ext cx="194400" cy="1995600"/>
          </a:xfrm>
          <a:prstGeom prst="rightBrace">
            <a:avLst>
              <a:gd name="adj1" fmla="val 28952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Box 6"/>
          <p:cNvSpPr txBox="1"/>
          <p:nvPr/>
        </p:nvSpPr>
        <p:spPr>
          <a:xfrm>
            <a:off x="2132233" y="300565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drift</a:t>
            </a:r>
            <a:endParaRPr lang="de-DE" dirty="0"/>
          </a:p>
        </p:txBody>
      </p:sp>
      <p:sp>
        <p:nvSpPr>
          <p:cNvPr id="8" name="TextBox 7"/>
          <p:cNvSpPr txBox="1"/>
          <p:nvPr/>
        </p:nvSpPr>
        <p:spPr>
          <a:xfrm>
            <a:off x="4559833" y="3005656"/>
            <a:ext cx="660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LOLA</a:t>
            </a:r>
            <a:endParaRPr lang="de-DE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195714"/>
              </p:ext>
            </p:extLst>
          </p:nvPr>
        </p:nvGraphicFramePr>
        <p:xfrm>
          <a:off x="1035050" y="4446588"/>
          <a:ext cx="3022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5" imgW="2158920" imgH="228600" progId="Equation.3">
                  <p:embed/>
                </p:oleObj>
              </mc:Choice>
              <mc:Fallback>
                <p:oleObj name="Equation" r:id="rId5" imgW="21589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4446588"/>
                        <a:ext cx="30226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656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3705072"/>
              </p:ext>
            </p:extLst>
          </p:nvPr>
        </p:nvGraphicFramePr>
        <p:xfrm>
          <a:off x="1400250" y="1432838"/>
          <a:ext cx="362585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3" imgW="2590560" imgH="228600" progId="Equation.3">
                  <p:embed/>
                </p:oleObj>
              </mc:Choice>
              <mc:Fallback>
                <p:oleObj name="Equation" r:id="rId3" imgW="259056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250" y="1432838"/>
                        <a:ext cx="3625850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647789"/>
              </p:ext>
            </p:extLst>
          </p:nvPr>
        </p:nvGraphicFramePr>
        <p:xfrm>
          <a:off x="2592388" y="2078950"/>
          <a:ext cx="174307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5" imgW="1244520" imgH="634680" progId="Equation.3">
                  <p:embed/>
                </p:oleObj>
              </mc:Choice>
              <mc:Fallback>
                <p:oleObj name="Equation" r:id="rId5" imgW="1244520" imgH="6346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2078950"/>
                        <a:ext cx="174307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75603"/>
              </p:ext>
            </p:extLst>
          </p:nvPr>
        </p:nvGraphicFramePr>
        <p:xfrm>
          <a:off x="1400250" y="3226713"/>
          <a:ext cx="1493837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7" imgW="1066680" imgH="228600" progId="Equation.3">
                  <p:embed/>
                </p:oleObj>
              </mc:Choice>
              <mc:Fallback>
                <p:oleObj name="Equation" r:id="rId7" imgW="106668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250" y="3226713"/>
                        <a:ext cx="1493837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966046"/>
              </p:ext>
            </p:extLst>
          </p:nvPr>
        </p:nvGraphicFramePr>
        <p:xfrm>
          <a:off x="1400250" y="4141113"/>
          <a:ext cx="48355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9" imgW="3454200" imgH="304560" progId="Equation.3">
                  <p:embed/>
                </p:oleObj>
              </mc:Choice>
              <mc:Fallback>
                <p:oleObj name="Equation" r:id="rId9" imgW="3454200" imgH="30456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250" y="4141113"/>
                        <a:ext cx="48355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121571"/>
              </p:ext>
            </p:extLst>
          </p:nvPr>
        </p:nvGraphicFramePr>
        <p:xfrm>
          <a:off x="1400250" y="5607963"/>
          <a:ext cx="3556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11" imgW="2539800" imgH="431640" progId="Equation.3">
                  <p:embed/>
                </p:oleObj>
              </mc:Choice>
              <mc:Fallback>
                <p:oleObj name="Equation" r:id="rId11" imgW="2539800" imgH="431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250" y="5607963"/>
                        <a:ext cx="3556000" cy="6032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3433" y="443855"/>
            <a:ext cx="1210075" cy="369332"/>
          </a:xfrm>
          <a:prstGeom prst="rect">
            <a:avLst/>
          </a:prstGeom>
          <a:solidFill>
            <a:srgbClr val="9933FF">
              <a:alpha val="49020"/>
            </a:srgb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“time” axis</a:t>
            </a:r>
            <a:endParaRPr lang="de-DE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655419"/>
              </p:ext>
            </p:extLst>
          </p:nvPr>
        </p:nvGraphicFramePr>
        <p:xfrm>
          <a:off x="1409700" y="966788"/>
          <a:ext cx="481013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Equation" r:id="rId13" imgW="342720" imgH="177480" progId="Equation.3">
                  <p:embed/>
                </p:oleObj>
              </mc:Choice>
              <mc:Fallback>
                <p:oleObj name="Equation" r:id="rId13" imgW="342720" imgH="177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966788"/>
                        <a:ext cx="481013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1099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Office Theme</vt:lpstr>
      <vt:lpstr>Photo Editor Photo</vt:lpstr>
      <vt:lpstr>Microsoft Equation 3.0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Dohlus, Martin</dc:creator>
  <cp:lastModifiedBy>Dohlus, Martin</cp:lastModifiedBy>
  <cp:revision>32</cp:revision>
  <cp:lastPrinted>2015-03-17T14:23:07Z</cp:lastPrinted>
  <dcterms:created xsi:type="dcterms:W3CDTF">2006-08-16T00:00:00Z</dcterms:created>
  <dcterms:modified xsi:type="dcterms:W3CDTF">2015-03-18T12:30:13Z</dcterms:modified>
</cp:coreProperties>
</file>