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81" r:id="rId2"/>
    <p:sldId id="302" r:id="rId3"/>
    <p:sldId id="282" r:id="rId4"/>
    <p:sldId id="283" r:id="rId5"/>
    <p:sldId id="284" r:id="rId6"/>
    <p:sldId id="288" r:id="rId7"/>
    <p:sldId id="289" r:id="rId8"/>
    <p:sldId id="285" r:id="rId9"/>
    <p:sldId id="286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98" r:id="rId19"/>
    <p:sldId id="299" r:id="rId20"/>
  </p:sldIdLst>
  <p:sldSz cx="9144000" cy="6858000" type="screen4x3"/>
  <p:notesSz cx="7099300" cy="10234613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33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1" autoAdjust="0"/>
    <p:restoredTop sz="97775" autoAdjust="0"/>
  </p:normalViewPr>
  <p:slideViewPr>
    <p:cSldViewPr snapToGrid="0">
      <p:cViewPr varScale="1">
        <p:scale>
          <a:sx n="112" d="100"/>
          <a:sy n="112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EE93D-1074-4902-B60A-EDF62733A099}" type="datetimeFigureOut">
              <a:rPr lang="de-DE" smtClean="0"/>
              <a:t>07.04.2011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6EA1D-537B-4A2E-BFD8-08F96D9A54F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98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EA1D-537B-4A2E-BFD8-08F96D9A54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48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CFFC-0C27-4439-BF75-B33F8FD6B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87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AD17-335D-47C6-BA95-449313BE6B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56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BAA9B-E043-4589-A19F-A984F95672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66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F460-D21D-4DEF-BDBB-E8B8C07E24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9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B6647-75C7-43B3-AB04-E40426D50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44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4FE5C-2D57-49ED-B0B2-041219EC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7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6EF3-F06C-4A1D-8404-84F3866EE9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6C851-6C05-4A9C-9D16-9FAE0E022E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5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CDA6-110F-45C7-B917-91B1801500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7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3132B-6558-422E-86B7-508AC46D09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2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4AAF-446A-46F2-9314-C131AB3F7A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7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80CB-8495-4BAB-BC0A-5BE6CCB4AC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6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53B335B-8C05-498F-88A0-658BE78730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6"/>
          <p:cNvSpPr>
            <a:spLocks noGrp="1" noChangeArrowheads="1"/>
          </p:cNvSpPr>
          <p:nvPr>
            <p:ph type="ctrTitle"/>
          </p:nvPr>
        </p:nvSpPr>
        <p:spPr>
          <a:xfrm>
            <a:off x="903288" y="1798638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LOLA Measurements vs. Beam Dynamics Simulations</a:t>
            </a:r>
          </a:p>
        </p:txBody>
      </p:sp>
      <p:sp>
        <p:nvSpPr>
          <p:cNvPr id="2051" name="Rectangle 77"/>
          <p:cNvSpPr>
            <a:spLocks noGrp="1" noChangeArrowheads="1"/>
          </p:cNvSpPr>
          <p:nvPr>
            <p:ph type="subTitle" idx="1"/>
          </p:nvPr>
        </p:nvSpPr>
        <p:spPr>
          <a:xfrm>
            <a:off x="1158875" y="3811588"/>
            <a:ext cx="6923088" cy="1752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 smtClean="0">
                <a:latin typeface="Times New Roman" pitchFamily="18" charset="0"/>
              </a:rPr>
              <a:t>Igor Zagorodnov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 smtClean="0">
                <a:latin typeface="Times New Roman" pitchFamily="18" charset="0"/>
              </a:rPr>
              <a:t>11.04.2011</a:t>
            </a:r>
            <a:endParaRPr lang="de-DE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800" dirty="0" smtClean="0">
                <a:latin typeface="Times New Roman" pitchFamily="18" charset="0"/>
              </a:rPr>
              <a:t>DESY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>
              <a:latin typeface="Times New Roman" pitchFamily="18" charset="0"/>
            </a:endParaRPr>
          </a:p>
        </p:txBody>
      </p:sp>
      <p:grpSp>
        <p:nvGrpSpPr>
          <p:cNvPr id="2052" name="Group 78"/>
          <p:cNvGrpSpPr>
            <a:grpSpLocks/>
          </p:cNvGrpSpPr>
          <p:nvPr/>
        </p:nvGrpSpPr>
        <p:grpSpPr bwMode="auto">
          <a:xfrm>
            <a:off x="279400" y="163513"/>
            <a:ext cx="1798638" cy="688975"/>
            <a:chOff x="176" y="103"/>
            <a:chExt cx="1133" cy="434"/>
          </a:xfrm>
        </p:grpSpPr>
        <p:pic>
          <p:nvPicPr>
            <p:cNvPr id="2053" name="Picture 79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103"/>
              <a:ext cx="728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80" descr="des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104"/>
              <a:ext cx="41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7"/>
          <a:stretch/>
        </p:blipFill>
        <p:spPr>
          <a:xfrm>
            <a:off x="1149514" y="4834362"/>
            <a:ext cx="5503038" cy="1937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41989" cy="4834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1398" y="241848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C=5.4=3.7*1.5</a:t>
            </a:r>
            <a:endParaRPr lang="de-DE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3393303" y="6225963"/>
            <a:ext cx="304800" cy="131805"/>
          </a:xfrm>
          <a:prstGeom prst="rightArrow">
            <a:avLst/>
          </a:prstGeom>
          <a:solidFill>
            <a:srgbClr val="C00000"/>
          </a:solidFill>
          <a:ln>
            <a:solidFill>
              <a:srgbClr val="CC33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3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951"/>
            <a:ext cx="4761469" cy="3573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64" y="1795569"/>
            <a:ext cx="4764132" cy="3575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9669" y="104277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CSRtrack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5815019" y="104277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CSRtrack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282103" y="45628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C=5.4=3.7*1.5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714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8" b="-1"/>
          <a:stretch/>
        </p:blipFill>
        <p:spPr>
          <a:xfrm>
            <a:off x="2382307" y="5222789"/>
            <a:ext cx="4283186" cy="1478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669" y="104277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CSRtrack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5815019" y="104277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CSRtrack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357610" y="38603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C=7.6=4.44*1.71</a:t>
            </a:r>
            <a:endParaRPr lang="de-D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854"/>
            <a:ext cx="4404356" cy="3305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77" y="1787610"/>
            <a:ext cx="4283605" cy="32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20" y="591858"/>
            <a:ext cx="3606965" cy="2726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63" y="3426326"/>
            <a:ext cx="3749424" cy="28344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7" y="3289712"/>
            <a:ext cx="4182736" cy="310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7044" y="7083"/>
            <a:ext cx="2816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Current profile?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7084" y="67389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[A]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5056" y="279056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[m]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0723" y="614336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[mm]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0303" y="357452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[A]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2142" y="13054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shot1</a:t>
            </a:r>
            <a:endParaRPr lang="de-DE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7075" y="85856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shot1</a:t>
            </a:r>
            <a:endParaRPr lang="de-D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8869" y="254137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95056" y="553010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7358498" y="413000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de-DE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LOLA</a:t>
            </a:r>
            <a:endParaRPr lang="de-DE" dirty="0">
              <a:solidFill>
                <a:schemeClr val="accent4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6870" y="461187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start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9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13" y="2192911"/>
            <a:ext cx="3160168" cy="2514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8" y="2192911"/>
            <a:ext cx="3164537" cy="2392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1189" y="440051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[mm]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520" y="223897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[A]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5989" y="452242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[mm]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1320" y="223897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[A]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4652" y="365737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2965694" y="244194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e-DE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LOLA</a:t>
            </a:r>
            <a:endParaRPr lang="de-DE" dirty="0">
              <a:solidFill>
                <a:schemeClr val="accent4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5360" y="273913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start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6943" y="260864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e-DE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imul</a:t>
            </a:r>
            <a:r>
              <a:rPr lang="de-DE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dirty="0">
              <a:solidFill>
                <a:schemeClr val="accent4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3136" y="303114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meas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4991" y="187930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LOLA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031"/>
            <a:ext cx="4664623" cy="3500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31" y="386031"/>
            <a:ext cx="4730069" cy="3549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610" y="125165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C=7.6=4.44*1.71</a:t>
            </a:r>
            <a:endParaRPr lang="de-DE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70535" y="39356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smooth</a:t>
            </a:r>
            <a:r>
              <a:rPr lang="en-US" dirty="0" smtClean="0"/>
              <a:t> current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5921" y="386086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r>
              <a:rPr lang="en-US" dirty="0" smtClean="0"/>
              <a:t> current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31" y="4305023"/>
            <a:ext cx="3259667" cy="242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3864" y="90615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V13=+0.9 MV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962"/>
            <a:ext cx="4938446" cy="3733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9" y="1574800"/>
            <a:ext cx="4683121" cy="3540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6059" y="1016677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</a:t>
            </a:r>
            <a:r>
              <a:rPr lang="de-DE" dirty="0" smtClean="0"/>
              <a:t>11=+0.3 </a:t>
            </a:r>
            <a:r>
              <a:rPr lang="de-DE" dirty="0" err="1" smtClean="0"/>
              <a:t>deg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138978" y="117150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RF parameters?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2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46" y="693347"/>
            <a:ext cx="3756454" cy="2819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1767" y="310279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</a:t>
            </a:r>
            <a:r>
              <a:rPr lang="de-DE" dirty="0" smtClean="0"/>
              <a:t>i11=+0.3 </a:t>
            </a:r>
            <a:r>
              <a:rPr lang="de-DE" dirty="0" err="1" smtClean="0"/>
              <a:t>deg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633929" y="324015"/>
            <a:ext cx="125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</a:t>
            </a:r>
            <a:r>
              <a:rPr lang="de-DE" dirty="0" smtClean="0"/>
              <a:t>i11=0 </a:t>
            </a:r>
            <a:r>
              <a:rPr lang="de-DE" dirty="0" err="1" smtClean="0"/>
              <a:t>deg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4" y="761422"/>
            <a:ext cx="3493436" cy="2621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4" y="3587105"/>
            <a:ext cx="3587181" cy="2691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594" y="332769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V13=+0.9MV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5289511" y="3876350"/>
            <a:ext cx="3696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RF parameters?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On-crest simulations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 measurement.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2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00" y="1003500"/>
            <a:ext cx="6417000" cy="485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4296" y="55328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V13=+1.1 MV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714880" y="553286"/>
            <a:ext cx="152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</a:t>
            </a:r>
            <a:r>
              <a:rPr lang="de-DE" dirty="0" smtClean="0"/>
              <a:t>11=-0.2 </a:t>
            </a:r>
            <a:r>
              <a:rPr lang="de-DE" dirty="0" err="1" smtClean="0"/>
              <a:t>deg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11214" y="55783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C=9.4=4.9*1.9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32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59"/>
          <a:stretch/>
        </p:blipFill>
        <p:spPr>
          <a:xfrm>
            <a:off x="3569222" y="5016843"/>
            <a:ext cx="4676853" cy="1526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337" y="982565"/>
            <a:ext cx="5049000" cy="378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984"/>
            <a:ext cx="4887978" cy="3668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830" y="48806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C=32=7.5*4.3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824296" y="55328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V13=+1.5 MV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714880" y="553286"/>
            <a:ext cx="152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</a:t>
            </a:r>
            <a:r>
              <a:rPr lang="de-DE" dirty="0" smtClean="0"/>
              <a:t>11=-0.2 </a:t>
            </a:r>
            <a:r>
              <a:rPr lang="de-DE" dirty="0" err="1" smtClean="0"/>
              <a:t>deg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32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102" y="149021"/>
            <a:ext cx="6921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Shift on 23.03.2011 (~3 hours afternoon)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45313"/>
              </p:ext>
            </p:extLst>
          </p:nvPr>
        </p:nvGraphicFramePr>
        <p:xfrm>
          <a:off x="1359244" y="894492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0.35-0.4 </a:t>
                      </a:r>
                      <a:r>
                        <a:rPr lang="en-US" dirty="0" err="1" smtClean="0"/>
                        <a:t>nC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r>
                        <a:rPr lang="en-US" baseline="0" dirty="0" smtClean="0"/>
                        <a:t> MeV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Ө</a:t>
                      </a:r>
                      <a:r>
                        <a:rPr lang="de-DE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r>
                        <a:rPr lang="en-US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Ө</a:t>
                      </a:r>
                      <a:r>
                        <a:rPr lang="de-DE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4.58</a:t>
                      </a:r>
                      <a:r>
                        <a:rPr lang="en-US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665 MeV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050614"/>
              </p:ext>
            </p:extLst>
          </p:nvPr>
        </p:nvGraphicFramePr>
        <p:xfrm>
          <a:off x="1519882" y="435026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aseline="0" dirty="0" smtClean="0"/>
                        <a:t>φ</a:t>
                      </a:r>
                      <a:r>
                        <a:rPr lang="de-DE" baseline="-25000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aseline="0" dirty="0" smtClean="0"/>
                        <a:t>φ</a:t>
                      </a:r>
                      <a:r>
                        <a:rPr lang="de-DE" baseline="-25000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r>
                        <a:rPr lang="en-US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φ</a:t>
                      </a:r>
                      <a:r>
                        <a:rPr lang="de-DE" baseline="-25000" dirty="0" smtClean="0"/>
                        <a:t>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</a:t>
                      </a:r>
                      <a:r>
                        <a:rPr lang="en-US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φ</a:t>
                      </a:r>
                      <a:r>
                        <a:rPr lang="de-DE" baseline="-25000" dirty="0" smtClean="0"/>
                        <a:t>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-4.5</a:t>
                      </a:r>
                      <a:r>
                        <a:rPr lang="en-US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38151" y="3765377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On-crest phases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7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" y="414274"/>
            <a:ext cx="7438768" cy="5582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1503" y="17216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On-crest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563" y="5997693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k</a:t>
            </a:r>
            <a:r>
              <a:rPr lang="de-DE" baseline="-25000" dirty="0" err="1" smtClean="0"/>
              <a:t>s</a:t>
            </a:r>
            <a:r>
              <a:rPr lang="de-DE" dirty="0" smtClean="0"/>
              <a:t>=0.9256</a:t>
            </a:r>
            <a:endParaRPr lang="de-DE" dirty="0" smtClean="0"/>
          </a:p>
          <a:p>
            <a:r>
              <a:rPr lang="de-DE" dirty="0" err="1" smtClean="0"/>
              <a:t>k</a:t>
            </a:r>
            <a:r>
              <a:rPr lang="de-DE" baseline="-25000" dirty="0" err="1" smtClean="0"/>
              <a:t>E</a:t>
            </a:r>
            <a:r>
              <a:rPr lang="de-DE" dirty="0" smtClean="0"/>
              <a:t> </a:t>
            </a:r>
            <a:r>
              <a:rPr lang="de-DE" dirty="0" smtClean="0"/>
              <a:t>=1.1570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3188043" y="6136192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an additional calibration of the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6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" y="0"/>
            <a:ext cx="6278453" cy="4711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3"/>
          <a:stretch/>
        </p:blipFill>
        <p:spPr>
          <a:xfrm>
            <a:off x="1331831" y="4711638"/>
            <a:ext cx="4621800" cy="2034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7868" y="1358352"/>
            <a:ext cx="955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C=2.2</a:t>
            </a:r>
          </a:p>
          <a:p>
            <a:r>
              <a:rPr lang="de-DE" dirty="0" smtClean="0"/>
              <a:t>C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 smtClean="0"/>
              <a:t>=1.9</a:t>
            </a:r>
          </a:p>
          <a:p>
            <a:r>
              <a:rPr lang="de-DE" dirty="0" smtClean="0"/>
              <a:t>C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=</a:t>
            </a:r>
            <a:r>
              <a:rPr lang="de-DE" dirty="0" smtClean="0"/>
              <a:t>1.1</a:t>
            </a:r>
            <a:endParaRPr lang="de-DE" dirty="0"/>
          </a:p>
        </p:txBody>
      </p:sp>
      <p:sp>
        <p:nvSpPr>
          <p:cNvPr id="3" name="Right Arrow 2"/>
          <p:cNvSpPr/>
          <p:nvPr/>
        </p:nvSpPr>
        <p:spPr>
          <a:xfrm>
            <a:off x="3278660" y="6137188"/>
            <a:ext cx="304800" cy="131805"/>
          </a:xfrm>
          <a:prstGeom prst="rightArrow">
            <a:avLst/>
          </a:prstGeom>
          <a:solidFill>
            <a:srgbClr val="C00000"/>
          </a:solidFill>
          <a:ln>
            <a:solidFill>
              <a:srgbClr val="CC33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" y="0"/>
            <a:ext cx="6213130" cy="466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64"/>
          <a:stretch/>
        </p:blipFill>
        <p:spPr>
          <a:xfrm>
            <a:off x="550509" y="4868562"/>
            <a:ext cx="5385250" cy="1898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3068" y="1753768"/>
            <a:ext cx="955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C=3.2</a:t>
            </a:r>
          </a:p>
          <a:p>
            <a:r>
              <a:rPr lang="de-DE" dirty="0" smtClean="0"/>
              <a:t>C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 smtClean="0"/>
              <a:t>=2.6</a:t>
            </a:r>
          </a:p>
          <a:p>
            <a:r>
              <a:rPr lang="de-DE" dirty="0" smtClean="0"/>
              <a:t>C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=</a:t>
            </a:r>
            <a:r>
              <a:rPr lang="de-DE" dirty="0" smtClean="0"/>
              <a:t>1.2</a:t>
            </a:r>
            <a:endParaRPr lang="de-DE" dirty="0"/>
          </a:p>
        </p:txBody>
      </p:sp>
      <p:sp>
        <p:nvSpPr>
          <p:cNvPr id="7" name="Right Arrow 6"/>
          <p:cNvSpPr/>
          <p:nvPr/>
        </p:nvSpPr>
        <p:spPr>
          <a:xfrm>
            <a:off x="2875006" y="6203089"/>
            <a:ext cx="304800" cy="131805"/>
          </a:xfrm>
          <a:prstGeom prst="rightArrow">
            <a:avLst/>
          </a:prstGeom>
          <a:solidFill>
            <a:srgbClr val="C00000"/>
          </a:solidFill>
          <a:ln>
            <a:solidFill>
              <a:srgbClr val="CC33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0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0" y="1540474"/>
            <a:ext cx="4700742" cy="3527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2825" y="108396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C=3.2=2.6*1.2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59" y="1540474"/>
            <a:ext cx="4666447" cy="3527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7071" y="149763"/>
            <a:ext cx="7481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LOLA resolution increase. New Calibration.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563" y="5628361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k</a:t>
            </a:r>
            <a:r>
              <a:rPr lang="de-DE" baseline="-25000" dirty="0" err="1" smtClean="0"/>
              <a:t>s</a:t>
            </a:r>
            <a:r>
              <a:rPr lang="de-DE" dirty="0" smtClean="0"/>
              <a:t>=0.9256</a:t>
            </a:r>
            <a:endParaRPr lang="de-DE" dirty="0" smtClean="0"/>
          </a:p>
          <a:p>
            <a:r>
              <a:rPr lang="de-DE" dirty="0" err="1" smtClean="0"/>
              <a:t>k</a:t>
            </a:r>
            <a:r>
              <a:rPr lang="de-DE" baseline="-25000" dirty="0" err="1" smtClean="0"/>
              <a:t>E</a:t>
            </a:r>
            <a:r>
              <a:rPr lang="de-DE" dirty="0" smtClean="0"/>
              <a:t> </a:t>
            </a:r>
            <a:r>
              <a:rPr lang="de-DE" dirty="0" smtClean="0"/>
              <a:t>=1.1570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3188043" y="5766860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an additional calibration of the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5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7452" y="106061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C=3.2=2.6*1.2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143"/>
            <a:ext cx="4666447" cy="3527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4" y="1425143"/>
            <a:ext cx="4666446" cy="35276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1644" y="159483"/>
            <a:ext cx="4767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New  additional calibration.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9839" y="5143011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k</a:t>
            </a:r>
            <a:r>
              <a:rPr lang="de-DE" baseline="-25000" dirty="0" err="1" smtClean="0"/>
              <a:t>s</a:t>
            </a:r>
            <a:r>
              <a:rPr lang="de-DE" dirty="0" smtClean="0"/>
              <a:t>=0.9256</a:t>
            </a:r>
            <a:endParaRPr lang="de-DE" dirty="0" smtClean="0"/>
          </a:p>
          <a:p>
            <a:r>
              <a:rPr lang="de-DE" dirty="0" err="1" smtClean="0"/>
              <a:t>k</a:t>
            </a:r>
            <a:r>
              <a:rPr lang="de-DE" baseline="-25000" dirty="0" err="1" smtClean="0"/>
              <a:t>E</a:t>
            </a:r>
            <a:r>
              <a:rPr lang="de-DE" dirty="0" smtClean="0"/>
              <a:t> </a:t>
            </a:r>
            <a:r>
              <a:rPr lang="de-DE" dirty="0" smtClean="0"/>
              <a:t>=1.1570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6499756" y="5145611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k</a:t>
            </a:r>
            <a:r>
              <a:rPr lang="de-DE" baseline="-25000" dirty="0" err="1" smtClean="0"/>
              <a:t>s</a:t>
            </a:r>
            <a:r>
              <a:rPr lang="de-DE" dirty="0" smtClean="0"/>
              <a:t>=0.83</a:t>
            </a:r>
            <a:endParaRPr lang="de-DE" dirty="0" smtClean="0"/>
          </a:p>
          <a:p>
            <a:r>
              <a:rPr lang="de-DE" dirty="0" err="1" smtClean="0"/>
              <a:t>k</a:t>
            </a:r>
            <a:r>
              <a:rPr lang="de-DE" baseline="-25000" dirty="0" err="1" smtClean="0"/>
              <a:t>E</a:t>
            </a:r>
            <a:r>
              <a:rPr lang="de-DE" dirty="0" smtClean="0"/>
              <a:t> </a:t>
            </a:r>
            <a:r>
              <a:rPr lang="de-DE" dirty="0" smtClean="0"/>
              <a:t>=1.71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444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1"/>
          <a:stretch/>
        </p:blipFill>
        <p:spPr>
          <a:xfrm>
            <a:off x="2195189" y="4736757"/>
            <a:ext cx="5262069" cy="1851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82378"/>
            <a:ext cx="6297966" cy="4726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40832" y="155008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C=4.5=3.2*1.4</a:t>
            </a:r>
            <a:endParaRPr lang="de-DE" dirty="0"/>
          </a:p>
        </p:txBody>
      </p:sp>
      <p:sp>
        <p:nvSpPr>
          <p:cNvPr id="5" name="Right Arrow 4"/>
          <p:cNvSpPr/>
          <p:nvPr/>
        </p:nvSpPr>
        <p:spPr>
          <a:xfrm>
            <a:off x="4333103" y="6063043"/>
            <a:ext cx="304800" cy="131805"/>
          </a:xfrm>
          <a:prstGeom prst="rightArrow">
            <a:avLst/>
          </a:prstGeom>
          <a:solidFill>
            <a:srgbClr val="C00000"/>
          </a:solidFill>
          <a:ln>
            <a:solidFill>
              <a:srgbClr val="CC33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6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7"/>
          <a:stretch/>
        </p:blipFill>
        <p:spPr>
          <a:xfrm>
            <a:off x="1072143" y="4736756"/>
            <a:ext cx="4737970" cy="1795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" y="57664"/>
            <a:ext cx="6265509" cy="4701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7112" y="190087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C=4.5=3.2*1.4</a:t>
            </a:r>
            <a:endParaRPr lang="de-DE" dirty="0"/>
          </a:p>
        </p:txBody>
      </p:sp>
      <p:sp>
        <p:nvSpPr>
          <p:cNvPr id="5" name="Right Arrow 4"/>
          <p:cNvSpPr/>
          <p:nvPr/>
        </p:nvSpPr>
        <p:spPr>
          <a:xfrm>
            <a:off x="4226012" y="6343129"/>
            <a:ext cx="304800" cy="131805"/>
          </a:xfrm>
          <a:prstGeom prst="rightArrow">
            <a:avLst/>
          </a:prstGeom>
          <a:solidFill>
            <a:srgbClr val="C00000"/>
          </a:solidFill>
          <a:ln>
            <a:solidFill>
              <a:srgbClr val="CC33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70640" y="6211324"/>
            <a:ext cx="304800" cy="131805"/>
          </a:xfrm>
          <a:prstGeom prst="rightArrow">
            <a:avLst/>
          </a:prstGeom>
          <a:solidFill>
            <a:srgbClr val="C00000"/>
          </a:solidFill>
          <a:ln>
            <a:solidFill>
              <a:srgbClr val="CC33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642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On-screen Show (4:3)</PresentationFormat>
  <Paragraphs>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Calibri</vt:lpstr>
      <vt:lpstr>Default Design</vt:lpstr>
      <vt:lpstr>LOLA Measurements vs. Beam Dynamics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Zagorodnov</dc:creator>
  <cp:lastModifiedBy>Zagorodnov, Igor</cp:lastModifiedBy>
  <cp:revision>343</cp:revision>
  <cp:lastPrinted>2011-03-14T11:52:38Z</cp:lastPrinted>
  <dcterms:created xsi:type="dcterms:W3CDTF">2010-04-21T11:55:42Z</dcterms:created>
  <dcterms:modified xsi:type="dcterms:W3CDTF">2011-04-11T11:09:53Z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164090064</vt:i4>
  </property>
  <property fmtid="{D5CDD505-2E9C-101B-9397-08002B2CF9AE}" pid="3" name="_NewReviewCycle">
    <vt:lpwstr/>
  </property>
  <property fmtid="{D5CDD505-2E9C-101B-9397-08002B2CF9AE}" pid="4" name="_EmailSubject">
    <vt:lpwstr>Unsere Matlab Skript-Sammlung</vt:lpwstr>
  </property>
  <property fmtid="{D5CDD505-2E9C-101B-9397-08002B2CF9AE}" pid="5" name="_AuthorEmail">
    <vt:lpwstr>igor.zagorodnov@desy.de</vt:lpwstr>
  </property>
  <property fmtid="{D5CDD505-2E9C-101B-9397-08002B2CF9AE}" pid="6" name="_AuthorEmailDisplayName">
    <vt:lpwstr>Zagorodnov, Igor</vt:lpwstr>
  </property>
</Properties>
</file>