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0786-5CBA-4F59-AFBC-ACEFE0E40D14}" type="datetimeFigureOut">
              <a:rPr lang="de-DE" smtClean="0"/>
              <a:t>03.02.2015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4EEB-F9AC-4713-9F65-FDC81675AEC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9944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0786-5CBA-4F59-AFBC-ACEFE0E40D14}" type="datetimeFigureOut">
              <a:rPr lang="de-DE" smtClean="0"/>
              <a:t>03.02.2015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4EEB-F9AC-4713-9F65-FDC81675AEC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8998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0786-5CBA-4F59-AFBC-ACEFE0E40D14}" type="datetimeFigureOut">
              <a:rPr lang="de-DE" smtClean="0"/>
              <a:t>03.02.2015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4EEB-F9AC-4713-9F65-FDC81675AEC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3575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0786-5CBA-4F59-AFBC-ACEFE0E40D14}" type="datetimeFigureOut">
              <a:rPr lang="de-DE" smtClean="0"/>
              <a:t>03.02.2015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4EEB-F9AC-4713-9F65-FDC81675AEC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5290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0786-5CBA-4F59-AFBC-ACEFE0E40D14}" type="datetimeFigureOut">
              <a:rPr lang="de-DE" smtClean="0"/>
              <a:t>03.02.2015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4EEB-F9AC-4713-9F65-FDC81675AEC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816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0786-5CBA-4F59-AFBC-ACEFE0E40D14}" type="datetimeFigureOut">
              <a:rPr lang="de-DE" smtClean="0"/>
              <a:t>03.02.2015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4EEB-F9AC-4713-9F65-FDC81675AEC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8128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0786-5CBA-4F59-AFBC-ACEFE0E40D14}" type="datetimeFigureOut">
              <a:rPr lang="de-DE" smtClean="0"/>
              <a:t>03.02.2015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4EEB-F9AC-4713-9F65-FDC81675AEC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8161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0786-5CBA-4F59-AFBC-ACEFE0E40D14}" type="datetimeFigureOut">
              <a:rPr lang="de-DE" smtClean="0"/>
              <a:t>03.02.2015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4EEB-F9AC-4713-9F65-FDC81675AEC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5410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0786-5CBA-4F59-AFBC-ACEFE0E40D14}" type="datetimeFigureOut">
              <a:rPr lang="de-DE" smtClean="0"/>
              <a:t>03.02.2015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4EEB-F9AC-4713-9F65-FDC81675AEC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8286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0786-5CBA-4F59-AFBC-ACEFE0E40D14}" type="datetimeFigureOut">
              <a:rPr lang="de-DE" smtClean="0"/>
              <a:t>03.02.2015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4EEB-F9AC-4713-9F65-FDC81675AEC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4537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0786-5CBA-4F59-AFBC-ACEFE0E40D14}" type="datetimeFigureOut">
              <a:rPr lang="de-DE" smtClean="0"/>
              <a:t>03.02.2015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54EEB-F9AC-4713-9F65-FDC81675AEC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349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80786-5CBA-4F59-AFBC-ACEFE0E40D14}" type="datetimeFigureOut">
              <a:rPr lang="de-DE" smtClean="0"/>
              <a:t>03.02.2015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54EEB-F9AC-4713-9F65-FDC81675AEC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57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iamond 11"/>
          <p:cNvSpPr/>
          <p:nvPr/>
        </p:nvSpPr>
        <p:spPr>
          <a:xfrm>
            <a:off x="971600" y="1844824"/>
            <a:ext cx="7056784" cy="3884513"/>
          </a:xfrm>
          <a:prstGeom prst="diamon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Isosceles Triangle 26"/>
          <p:cNvSpPr/>
          <p:nvPr/>
        </p:nvSpPr>
        <p:spPr>
          <a:xfrm rot="10800000">
            <a:off x="9408752" y="2492896"/>
            <a:ext cx="6900552" cy="2615664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Isosceles Triangle 1"/>
          <p:cNvSpPr/>
          <p:nvPr/>
        </p:nvSpPr>
        <p:spPr>
          <a:xfrm rot="10800000">
            <a:off x="-6373215" y="2492896"/>
            <a:ext cx="6151121" cy="3672408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Can 5"/>
          <p:cNvSpPr/>
          <p:nvPr/>
        </p:nvSpPr>
        <p:spPr>
          <a:xfrm>
            <a:off x="539552" y="2132856"/>
            <a:ext cx="2016224" cy="2664296"/>
          </a:xfrm>
          <a:prstGeom prst="ca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/>
          </a:p>
          <a:p>
            <a:pPr algn="ctr"/>
            <a:endParaRPr lang="de-DE" dirty="0"/>
          </a:p>
        </p:txBody>
      </p:sp>
      <p:sp>
        <p:nvSpPr>
          <p:cNvPr id="7" name="Can 6"/>
          <p:cNvSpPr/>
          <p:nvPr/>
        </p:nvSpPr>
        <p:spPr>
          <a:xfrm>
            <a:off x="3635896" y="3933056"/>
            <a:ext cx="2016224" cy="2664296"/>
          </a:xfrm>
          <a:prstGeom prst="ca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Can 7"/>
          <p:cNvSpPr/>
          <p:nvPr/>
        </p:nvSpPr>
        <p:spPr>
          <a:xfrm>
            <a:off x="6516216" y="2120030"/>
            <a:ext cx="2016224" cy="2664296"/>
          </a:xfrm>
          <a:prstGeom prst="ca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Box 8"/>
          <p:cNvSpPr txBox="1"/>
          <p:nvPr/>
        </p:nvSpPr>
        <p:spPr>
          <a:xfrm>
            <a:off x="467544" y="2689756"/>
            <a:ext cx="2099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/>
              <a:t>Biomedical</a:t>
            </a:r>
          </a:p>
          <a:p>
            <a:pPr algn="ctr"/>
            <a:r>
              <a:rPr lang="de-DE" sz="1400" dirty="0" smtClean="0"/>
              <a:t>Research </a:t>
            </a:r>
            <a:r>
              <a:rPr lang="de-DE" sz="1400" dirty="0" err="1" smtClean="0"/>
              <a:t>and</a:t>
            </a:r>
            <a:r>
              <a:rPr lang="de-DE" sz="1400" dirty="0" smtClean="0"/>
              <a:t> </a:t>
            </a:r>
            <a:r>
              <a:rPr lang="de-DE" sz="1400" dirty="0" err="1" smtClean="0"/>
              <a:t>Applications</a:t>
            </a:r>
            <a:endParaRPr lang="de-DE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6686611" y="2618328"/>
            <a:ext cx="170181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/>
              <a:t>Engineering </a:t>
            </a:r>
            <a:r>
              <a:rPr lang="de-DE" sz="1400" dirty="0" err="1" smtClean="0"/>
              <a:t>of</a:t>
            </a:r>
            <a:r>
              <a:rPr lang="de-DE" sz="1400" dirty="0" smtClean="0"/>
              <a:t> </a:t>
            </a:r>
            <a:r>
              <a:rPr lang="de-DE" sz="1400" dirty="0" err="1"/>
              <a:t>N</a:t>
            </a:r>
            <a:r>
              <a:rPr lang="de-DE" sz="1400" dirty="0" err="1" smtClean="0"/>
              <a:t>ovel</a:t>
            </a:r>
            <a:endParaRPr lang="de-DE" sz="1400" dirty="0" smtClean="0"/>
          </a:p>
          <a:p>
            <a:pPr algn="ctr"/>
            <a:r>
              <a:rPr lang="de-DE" sz="1400" dirty="0" smtClean="0"/>
              <a:t>Materials </a:t>
            </a:r>
            <a:r>
              <a:rPr lang="de-DE" sz="1400" dirty="0" err="1" smtClean="0"/>
              <a:t>Functions</a:t>
            </a:r>
            <a:endParaRPr lang="de-DE" sz="1400" dirty="0" smtClean="0"/>
          </a:p>
          <a:p>
            <a:pPr algn="ctr"/>
            <a:r>
              <a:rPr lang="de-DE" sz="1400" dirty="0" err="1"/>
              <a:t>a</a:t>
            </a:r>
            <a:r>
              <a:rPr lang="de-DE" sz="1400" dirty="0" err="1" smtClean="0"/>
              <a:t>nd</a:t>
            </a:r>
            <a:r>
              <a:rPr lang="de-DE" sz="1400" dirty="0" smtClean="0"/>
              <a:t> New Devices</a:t>
            </a:r>
            <a:endParaRPr lang="de-DE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3800584" y="3140968"/>
            <a:ext cx="16355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Science </a:t>
            </a:r>
            <a:r>
              <a:rPr lang="de-DE" b="1" dirty="0" err="1">
                <a:solidFill>
                  <a:srgbClr val="0070C0"/>
                </a:solidFill>
              </a:rPr>
              <a:t>C</a:t>
            </a:r>
            <a:r>
              <a:rPr lang="de-DE" b="1" dirty="0" err="1" smtClean="0">
                <a:solidFill>
                  <a:srgbClr val="0070C0"/>
                </a:solidFill>
              </a:rPr>
              <a:t>entre</a:t>
            </a:r>
            <a:r>
              <a:rPr lang="de-DE" b="1" dirty="0" smtClean="0">
                <a:solidFill>
                  <a:srgbClr val="0070C0"/>
                </a:solidFill>
              </a:rPr>
              <a:t> </a:t>
            </a:r>
          </a:p>
          <a:p>
            <a:pPr algn="ctr"/>
            <a:r>
              <a:rPr lang="de-DE" b="1" dirty="0" smtClean="0">
                <a:solidFill>
                  <a:srgbClr val="0070C0"/>
                </a:solidFill>
              </a:rPr>
              <a:t>Hamburg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467" y="188640"/>
            <a:ext cx="82633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/>
              <a:t>NanoBioQuantumUniverse</a:t>
            </a:r>
            <a:r>
              <a:rPr lang="de-DE" sz="2400" dirty="0" smtClean="0"/>
              <a:t>                                    Initiative Hamburg</a:t>
            </a:r>
          </a:p>
          <a:p>
            <a:endParaRPr lang="de-DE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83568" y="3371508"/>
            <a:ext cx="185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CSSB, UKE, EMBL</a:t>
            </a:r>
          </a:p>
          <a:p>
            <a:r>
              <a:rPr lang="de-DE" dirty="0" smtClean="0"/>
              <a:t>HPI, BNI, CFEL, UHH, TUHH, CUI</a:t>
            </a:r>
            <a:endParaRPr lang="de-DE" dirty="0"/>
          </a:p>
          <a:p>
            <a:r>
              <a:rPr lang="de-DE" sz="1200" u="sng" dirty="0" err="1" smtClean="0"/>
              <a:t>Aepfelbacher</a:t>
            </a:r>
            <a:r>
              <a:rPr lang="de-DE" sz="1200" dirty="0" smtClean="0"/>
              <a:t>, </a:t>
            </a:r>
            <a:r>
              <a:rPr lang="de-DE" sz="1200" dirty="0" err="1" smtClean="0"/>
              <a:t>Wilmanns</a:t>
            </a:r>
            <a:r>
              <a:rPr lang="de-DE" sz="1200" dirty="0" smtClean="0"/>
              <a:t>, Meier, NN</a:t>
            </a:r>
          </a:p>
          <a:p>
            <a:endParaRPr lang="de-DE" dirty="0"/>
          </a:p>
        </p:txBody>
      </p:sp>
      <p:sp>
        <p:nvSpPr>
          <p:cNvPr id="16" name="TextBox 15"/>
          <p:cNvSpPr txBox="1"/>
          <p:nvPr/>
        </p:nvSpPr>
        <p:spPr>
          <a:xfrm>
            <a:off x="6593444" y="3360474"/>
            <a:ext cx="186698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DESY, HZG, </a:t>
            </a:r>
            <a:r>
              <a:rPr lang="de-DE" dirty="0" err="1" smtClean="0"/>
              <a:t>CHyN</a:t>
            </a:r>
            <a:endParaRPr lang="de-DE" dirty="0" smtClean="0"/>
          </a:p>
          <a:p>
            <a:r>
              <a:rPr lang="de-DE" dirty="0" smtClean="0"/>
              <a:t>TUHH, UHH, CUI, HAW, MPSD</a:t>
            </a:r>
            <a:endParaRPr lang="de-DE" dirty="0"/>
          </a:p>
          <a:p>
            <a:r>
              <a:rPr lang="de-DE" sz="1200" u="sng" dirty="0" smtClean="0"/>
              <a:t>Weller</a:t>
            </a:r>
            <a:r>
              <a:rPr lang="de-DE" sz="1200" dirty="0" smtClean="0"/>
              <a:t>, Blick, </a:t>
            </a:r>
            <a:r>
              <a:rPr lang="de-DE" sz="1200" dirty="0" err="1" smtClean="0"/>
              <a:t>Stierle</a:t>
            </a:r>
            <a:r>
              <a:rPr lang="de-DE" sz="1200" dirty="0" smtClean="0"/>
              <a:t>, NN (TUHH)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868144" y="474638"/>
            <a:ext cx="3312368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sz="1600" dirty="0" smtClean="0"/>
          </a:p>
          <a:p>
            <a:pPr algn="ctr">
              <a:spcAft>
                <a:spcPts val="600"/>
              </a:spcAft>
            </a:pPr>
            <a:endParaRPr lang="de-DE" sz="1600" dirty="0" smtClean="0"/>
          </a:p>
          <a:p>
            <a:pPr algn="ctr"/>
            <a:r>
              <a:rPr lang="de-DE" sz="1600" dirty="0" smtClean="0"/>
              <a:t>Research-Education-Translation-Innovation</a:t>
            </a:r>
          </a:p>
        </p:txBody>
      </p:sp>
      <p:sp>
        <p:nvSpPr>
          <p:cNvPr id="19" name="Can 18"/>
          <p:cNvSpPr/>
          <p:nvPr/>
        </p:nvSpPr>
        <p:spPr>
          <a:xfrm>
            <a:off x="3635896" y="332656"/>
            <a:ext cx="2016224" cy="2664296"/>
          </a:xfrm>
          <a:prstGeom prst="ca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/>
          </a:p>
          <a:p>
            <a:pPr algn="ctr"/>
            <a:endParaRPr lang="de-DE" dirty="0"/>
          </a:p>
        </p:txBody>
      </p:sp>
      <p:sp>
        <p:nvSpPr>
          <p:cNvPr id="25" name="TextBox 24"/>
          <p:cNvSpPr txBox="1"/>
          <p:nvPr/>
        </p:nvSpPr>
        <p:spPr>
          <a:xfrm>
            <a:off x="-3996952" y="4598548"/>
            <a:ext cx="253133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Information Integration</a:t>
            </a:r>
          </a:p>
          <a:p>
            <a:r>
              <a:rPr lang="de-DE" dirty="0" smtClean="0"/>
              <a:t>Big Data </a:t>
            </a:r>
            <a:r>
              <a:rPr lang="de-DE" dirty="0" err="1" smtClean="0"/>
              <a:t>Strategy</a:t>
            </a:r>
            <a:endParaRPr lang="de-DE" dirty="0" smtClean="0"/>
          </a:p>
          <a:p>
            <a:r>
              <a:rPr lang="de-DE" dirty="0" err="1" smtClean="0"/>
              <a:t>Particle</a:t>
            </a:r>
            <a:r>
              <a:rPr lang="de-DE" dirty="0" smtClean="0"/>
              <a:t> </a:t>
            </a:r>
            <a:r>
              <a:rPr lang="de-DE" dirty="0" err="1" smtClean="0"/>
              <a:t>Physics</a:t>
            </a:r>
            <a:r>
              <a:rPr lang="de-DE" dirty="0" smtClean="0"/>
              <a:t> Expertise</a:t>
            </a:r>
          </a:p>
          <a:p>
            <a:endParaRPr lang="de-DE" dirty="0"/>
          </a:p>
          <a:p>
            <a:r>
              <a:rPr lang="de-DE" dirty="0" smtClean="0"/>
              <a:t>„</a:t>
            </a:r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Life Science Club</a:t>
            </a:r>
            <a:r>
              <a:rPr lang="de-DE" dirty="0" smtClean="0"/>
              <a:t>“</a:t>
            </a:r>
            <a:endParaRPr lang="de-DE" b="1" dirty="0" smtClean="0"/>
          </a:p>
          <a:p>
            <a:r>
              <a:rPr lang="de-DE" dirty="0" smtClean="0"/>
              <a:t>„</a:t>
            </a:r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Materials Science Club</a:t>
            </a:r>
            <a:r>
              <a:rPr lang="de-DE" dirty="0" smtClean="0"/>
              <a:t>“</a:t>
            </a:r>
          </a:p>
          <a:p>
            <a:endParaRPr lang="de-DE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6239822" y="4761145"/>
            <a:ext cx="2066656" cy="2154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600" dirty="0"/>
          </a:p>
          <a:p>
            <a:endParaRPr lang="de-DE" sz="1600" dirty="0"/>
          </a:p>
          <a:p>
            <a:r>
              <a:rPr lang="de-DE" sz="1600" dirty="0" smtClean="0"/>
              <a:t>Milestones, Roadmaps</a:t>
            </a:r>
          </a:p>
          <a:p>
            <a:r>
              <a:rPr lang="de-DE" sz="1600" dirty="0" smtClean="0"/>
              <a:t>Joint </a:t>
            </a:r>
            <a:r>
              <a:rPr lang="de-DE" sz="1600" dirty="0"/>
              <a:t>Master </a:t>
            </a:r>
            <a:r>
              <a:rPr lang="de-DE" sz="1600" dirty="0" smtClean="0"/>
              <a:t>Courses</a:t>
            </a:r>
          </a:p>
          <a:p>
            <a:r>
              <a:rPr lang="en-US" sz="1600" dirty="0" smtClean="0"/>
              <a:t>Innovative Structures</a:t>
            </a:r>
            <a:endParaRPr lang="de-DE" sz="1600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2" name="TextBox 21"/>
          <p:cNvSpPr txBox="1"/>
          <p:nvPr/>
        </p:nvSpPr>
        <p:spPr>
          <a:xfrm>
            <a:off x="3435617" y="4365104"/>
            <a:ext cx="228851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Quantum Universe</a:t>
            </a:r>
            <a:endParaRPr lang="de-DE" sz="1400" dirty="0" smtClean="0"/>
          </a:p>
          <a:p>
            <a:pPr algn="ctr"/>
            <a:r>
              <a:rPr lang="en-US" sz="1200" dirty="0" smtClean="0"/>
              <a:t>      </a:t>
            </a:r>
            <a:r>
              <a:rPr lang="en-US" sz="1200" dirty="0" err="1" smtClean="0"/>
              <a:t>Research,Algorithms,BigData</a:t>
            </a:r>
            <a:r>
              <a:rPr lang="en-US" sz="1200" dirty="0" smtClean="0"/>
              <a:t>,</a:t>
            </a:r>
          </a:p>
          <a:p>
            <a:pPr algn="ctr"/>
            <a:r>
              <a:rPr lang="en-US" sz="1200" dirty="0" err="1" smtClean="0"/>
              <a:t>Detectors,New</a:t>
            </a:r>
            <a:r>
              <a:rPr lang="en-US" sz="1200" dirty="0" smtClean="0"/>
              <a:t> Accelerators</a:t>
            </a:r>
            <a:endParaRPr lang="de-DE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3635896" y="4976008"/>
            <a:ext cx="20162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DESY,UHH,WPC,LCC</a:t>
            </a:r>
          </a:p>
          <a:p>
            <a:r>
              <a:rPr lang="de-DE" dirty="0" err="1" smtClean="0"/>
              <a:t>HS,CUI,ATLAS,CMS,SuperKEKB,ARD</a:t>
            </a:r>
            <a:endParaRPr lang="de-DE" sz="1200" dirty="0"/>
          </a:p>
          <a:p>
            <a:r>
              <a:rPr lang="en-US" sz="1200" dirty="0" smtClean="0"/>
              <a:t>Foster, </a:t>
            </a:r>
            <a:r>
              <a:rPr lang="en-US" sz="1200" dirty="0" err="1" smtClean="0"/>
              <a:t>Schleper</a:t>
            </a:r>
            <a:r>
              <a:rPr lang="en-US" sz="1200" dirty="0" smtClean="0"/>
              <a:t>, Louis, </a:t>
            </a:r>
            <a:r>
              <a:rPr lang="en-US" sz="1200" dirty="0" err="1" smtClean="0"/>
              <a:t>Hauschildt,Santra,Behnke</a:t>
            </a:r>
            <a:endParaRPr lang="en-US" sz="1200" dirty="0" smtClean="0"/>
          </a:p>
          <a:p>
            <a:r>
              <a:rPr lang="en-US" sz="1200" dirty="0" err="1" smtClean="0"/>
              <a:t>Schomerus,Garutti,NN</a:t>
            </a:r>
            <a:endParaRPr lang="en-US" sz="1200" dirty="0" smtClean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3707904" y="6021288"/>
            <a:ext cx="42317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6467" y="620688"/>
            <a:ext cx="3383405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14" idx="3"/>
          </p:cNvCxnSpPr>
          <p:nvPr/>
        </p:nvCxnSpPr>
        <p:spPr>
          <a:xfrm flipV="1">
            <a:off x="5796136" y="604139"/>
            <a:ext cx="2503683" cy="165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707904" y="1412776"/>
            <a:ext cx="18722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DESY, CFEL, HZG</a:t>
            </a:r>
          </a:p>
          <a:p>
            <a:r>
              <a:rPr lang="de-DE" dirty="0" smtClean="0"/>
              <a:t>CUI, UHH, TUHH, ZOQ, MPSD</a:t>
            </a:r>
            <a:endParaRPr lang="de-DE" dirty="0"/>
          </a:p>
          <a:p>
            <a:r>
              <a:rPr lang="de-DE" sz="1200" u="sng" dirty="0" smtClean="0"/>
              <a:t>Weckert</a:t>
            </a:r>
            <a:r>
              <a:rPr lang="de-DE" sz="1200" dirty="0" smtClean="0"/>
              <a:t>, </a:t>
            </a:r>
            <a:r>
              <a:rPr lang="de-DE" sz="1200" dirty="0" err="1" smtClean="0"/>
              <a:t>Drescher,Kärtner</a:t>
            </a:r>
            <a:r>
              <a:rPr lang="de-DE" sz="1200" dirty="0" smtClean="0"/>
              <a:t>, Miller, </a:t>
            </a:r>
            <a:r>
              <a:rPr lang="de-DE" sz="1200" dirty="0" err="1" smtClean="0"/>
              <a:t>Sengstock</a:t>
            </a:r>
            <a:r>
              <a:rPr lang="de-DE" sz="1200" dirty="0" smtClean="0"/>
              <a:t>,  Chapman, NN</a:t>
            </a:r>
          </a:p>
          <a:p>
            <a:endParaRPr lang="de-DE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836712"/>
            <a:ext cx="193533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/>
              <a:t>Photons &amp; </a:t>
            </a:r>
            <a:r>
              <a:rPr lang="de-DE" sz="1400" dirty="0" err="1" smtClean="0"/>
              <a:t>Electrons</a:t>
            </a:r>
            <a:endParaRPr lang="de-DE" sz="1400" dirty="0" smtClean="0"/>
          </a:p>
          <a:p>
            <a:pPr algn="ctr"/>
            <a:r>
              <a:rPr lang="de-DE" sz="1100" dirty="0" smtClean="0"/>
              <a:t>Research, </a:t>
            </a:r>
            <a:r>
              <a:rPr lang="de-DE" sz="1100" dirty="0" err="1" smtClean="0"/>
              <a:t>Processes</a:t>
            </a:r>
            <a:r>
              <a:rPr lang="de-DE" sz="1100" dirty="0" smtClean="0"/>
              <a:t>, </a:t>
            </a:r>
            <a:r>
              <a:rPr lang="de-DE" sz="1100" dirty="0" err="1" smtClean="0"/>
              <a:t>Facilities</a:t>
            </a:r>
            <a:endParaRPr lang="de-DE" sz="1100" dirty="0"/>
          </a:p>
        </p:txBody>
      </p:sp>
      <p:sp>
        <p:nvSpPr>
          <p:cNvPr id="29" name="TextBox 28"/>
          <p:cNvSpPr txBox="1"/>
          <p:nvPr/>
        </p:nvSpPr>
        <p:spPr>
          <a:xfrm>
            <a:off x="35496" y="839614"/>
            <a:ext cx="35283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err="1" smtClean="0"/>
              <a:t>Competences</a:t>
            </a:r>
            <a:r>
              <a:rPr lang="de-DE" sz="1600" dirty="0" smtClean="0"/>
              <a:t> </a:t>
            </a:r>
            <a:r>
              <a:rPr lang="de-DE" sz="1600" dirty="0" err="1" smtClean="0"/>
              <a:t>and</a:t>
            </a:r>
            <a:r>
              <a:rPr lang="de-DE" sz="1600" dirty="0" smtClean="0"/>
              <a:t> </a:t>
            </a:r>
            <a:r>
              <a:rPr lang="de-DE" sz="1600" dirty="0" err="1" smtClean="0"/>
              <a:t>Current</a:t>
            </a:r>
            <a:r>
              <a:rPr lang="de-DE" sz="1600" dirty="0" smtClean="0"/>
              <a:t> </a:t>
            </a:r>
            <a:r>
              <a:rPr lang="de-DE" sz="1600" dirty="0" err="1" smtClean="0"/>
              <a:t>Cooperations</a:t>
            </a:r>
            <a:endParaRPr lang="de-DE" sz="1600" dirty="0" smtClean="0"/>
          </a:p>
          <a:p>
            <a:pPr algn="ctr"/>
            <a:r>
              <a:rPr lang="de-DE" sz="1600" dirty="0" err="1" smtClean="0"/>
              <a:t>Challenges</a:t>
            </a:r>
            <a:endParaRPr lang="de-DE" sz="1600" dirty="0" smtClean="0"/>
          </a:p>
          <a:p>
            <a:pPr algn="ctr"/>
            <a:r>
              <a:rPr lang="de-DE" sz="1600" dirty="0" smtClean="0"/>
              <a:t>Research Goals, Holy </a:t>
            </a:r>
            <a:r>
              <a:rPr lang="de-DE" sz="1600" dirty="0" err="1" smtClean="0"/>
              <a:t>Grails</a:t>
            </a:r>
            <a:endParaRPr lang="de-DE" sz="1600" dirty="0" smtClean="0"/>
          </a:p>
          <a:p>
            <a:pPr algn="ctr"/>
            <a:r>
              <a:rPr lang="de-DE" sz="1600" dirty="0" smtClean="0"/>
              <a:t>Future </a:t>
            </a:r>
            <a:r>
              <a:rPr lang="de-DE" sz="1600" dirty="0" err="1" smtClean="0"/>
              <a:t>Cooperations</a:t>
            </a:r>
            <a:endParaRPr lang="de-DE" sz="1600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652765" y="5235004"/>
            <a:ext cx="2551083" cy="2154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err="1" smtClean="0"/>
              <a:t>Interdisciplinary</a:t>
            </a:r>
            <a:r>
              <a:rPr lang="de-DE" sz="1600" dirty="0" smtClean="0"/>
              <a:t> </a:t>
            </a:r>
            <a:r>
              <a:rPr lang="de-DE" sz="1600" dirty="0" err="1" smtClean="0"/>
              <a:t>Approaches</a:t>
            </a:r>
            <a:endParaRPr lang="de-DE" sz="1600" dirty="0" smtClean="0"/>
          </a:p>
          <a:p>
            <a:r>
              <a:rPr lang="de-DE" sz="1600" dirty="0" err="1" smtClean="0"/>
              <a:t>Translational</a:t>
            </a:r>
            <a:r>
              <a:rPr lang="de-DE" sz="1600" dirty="0" smtClean="0"/>
              <a:t> Research</a:t>
            </a:r>
          </a:p>
          <a:p>
            <a:r>
              <a:rPr lang="de-DE" sz="1600" dirty="0" smtClean="0"/>
              <a:t>Sharing Expertise</a:t>
            </a:r>
          </a:p>
          <a:p>
            <a:r>
              <a:rPr lang="de-DE" sz="1600" dirty="0" err="1"/>
              <a:t>Holistic</a:t>
            </a:r>
            <a:r>
              <a:rPr lang="de-DE" sz="1600" dirty="0"/>
              <a:t> Approach/es</a:t>
            </a:r>
          </a:p>
          <a:p>
            <a:endParaRPr lang="de-DE" sz="1600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854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Office PowerPoint</Application>
  <PresentationFormat>On-screen Show (4:3)</PresentationFormat>
  <Paragraphs>51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Dosch, Helmut</dc:creator>
  <cp:lastModifiedBy>Moortgat-Pick, Gudrid</cp:lastModifiedBy>
  <cp:revision>60</cp:revision>
  <cp:lastPrinted>2014-12-16T11:34:11Z</cp:lastPrinted>
  <dcterms:created xsi:type="dcterms:W3CDTF">2014-04-25T07:24:14Z</dcterms:created>
  <dcterms:modified xsi:type="dcterms:W3CDTF">2015-02-03T16:31:10Z</dcterms:modified>
</cp:coreProperties>
</file>